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286248" y="4572008"/>
            <a:ext cx="3571868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Put down the machine and take out those screws like picture show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500042"/>
            <a:ext cx="5286412" cy="359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椭圆 7"/>
          <p:cNvSpPr/>
          <p:nvPr/>
        </p:nvSpPr>
        <p:spPr>
          <a:xfrm>
            <a:off x="4357686" y="3214686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00562" y="1285860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857752" y="1214422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572000" y="3357562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29190" y="3357562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29124" y="2285992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14942" y="1214422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14810" y="5000636"/>
            <a:ext cx="4714908" cy="16430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Take out that power board and check the output voltage if it’s 24V in the position like picture </a:t>
            </a:r>
            <a:r>
              <a:rPr lang="en-US" altLang="zh-CN" dirty="0" smtClean="0"/>
              <a:t>show ( mark with circle) </a:t>
            </a:r>
            <a:r>
              <a:rPr lang="en-US" altLang="zh-CN" dirty="0" smtClean="0"/>
              <a:t>, if not ,check the input voltage ( mark in arrow ) if has 110/220 V ,if input voltage is normal ,which means the power board is damage ,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71442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椭圆 11"/>
          <p:cNvSpPr/>
          <p:nvPr/>
        </p:nvSpPr>
        <p:spPr>
          <a:xfrm>
            <a:off x="1714480" y="4429132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2928926" y="2000240"/>
            <a:ext cx="357190" cy="71438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68</Words>
  <PresentationFormat>全屏显示(4:3)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张佩</dc:creator>
  <cp:lastModifiedBy>zhangpei</cp:lastModifiedBy>
  <cp:revision>18</cp:revision>
  <dcterms:created xsi:type="dcterms:W3CDTF">2018-06-07T07:06:53Z</dcterms:created>
  <dcterms:modified xsi:type="dcterms:W3CDTF">2018-07-20T09:31:45Z</dcterms:modified>
</cp:coreProperties>
</file>